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1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B16081-0659-4915-A15A-CCF7C4191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E4078A6-8BE9-4520-A639-2DA3D21BC4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345701-D9BC-42B0-9158-F0E74E94E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F13-06E5-4140-9A95-D1F4A348F1D8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8573CC-A4A1-4737-A336-C8A992D36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51DCBE-89A5-493A-8B47-8C9B474A0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C484F-DAF9-4E33-ACE1-7EB66E538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780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41B468-39FF-47C7-847F-83780D6ED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0A19838-D656-42BB-A3BF-9C2E7E6F89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2091D1-3BBB-48D6-86FD-82CF82376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F13-06E5-4140-9A95-D1F4A348F1D8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E4660D-D904-446F-A7A7-C840F6A67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53A20B-6821-45BD-888B-D39D6BBC9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C484F-DAF9-4E33-ACE1-7EB66E538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894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445B045-DCF0-4ABF-8F84-2895AC9886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688FC40-FAF7-49EB-B040-C34BB8BB59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05E000-4292-4A1B-A1DC-A91483CA0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F13-06E5-4140-9A95-D1F4A348F1D8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23DBAA-145A-411A-BD0A-880D4667F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36DA24-9576-4EBB-8C50-46069A1F3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C484F-DAF9-4E33-ACE1-7EB66E538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714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E53AC3-EFE9-491E-9C63-BACA22F58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88275C-91F6-4B79-9871-7EC786041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2AFFBD-63DD-41EF-89C3-713C361F8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F13-06E5-4140-9A95-D1F4A348F1D8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D88AB1-ECA9-4FF0-82A9-A364F7657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1292B9-69B6-47BF-BCD7-B1077BDCD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C484F-DAF9-4E33-ACE1-7EB66E538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113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22ECA9-AA0B-4825-AE5B-884FAC023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F28970C-A770-4B87-B598-5E2B3BF17C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C5D336-D97A-4D93-9B74-954208409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F13-06E5-4140-9A95-D1F4A348F1D8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BB0149-26B6-4359-887F-5D8F4B190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A407BF-CB61-4943-9811-51E1D4472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C484F-DAF9-4E33-ACE1-7EB66E538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7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B0438B-0BB7-4235-99EB-CD0250665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AD47A0-D30B-4429-BCA9-C7A9786C77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7C570D8-608D-4EBE-9AC4-0D9ACDC0D3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FFBDD1C-B05B-4101-85D0-1EE3DD16A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F13-06E5-4140-9A95-D1F4A348F1D8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FF0F02E-B96B-4E00-9857-C4BE414F3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73510C-8D5D-44D5-BB3C-16EDE50CB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C484F-DAF9-4E33-ACE1-7EB66E538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278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5FC13C-2F27-4032-850B-F65703148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6F8795-2701-483D-98F8-A75077E631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E8B422F-7545-40FC-9040-639D602389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56C9FE8-DFEA-4668-A1AB-840BAE3C29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6BA8DF8-6F6A-4A63-BF01-7D10AA5911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CD388F1-EF12-4FF7-9B30-1F3962C97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F13-06E5-4140-9A95-D1F4A348F1D8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BC535B2-B406-45DC-BD8E-F1C29B311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11B5376-F15C-4536-A54D-4E05CD4E1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C484F-DAF9-4E33-ACE1-7EB66E538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670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58FAD0-8101-4792-92AE-CF3BC3160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608BB11-D2C9-4E53-B9EE-BD6515C03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F13-06E5-4140-9A95-D1F4A348F1D8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51AAC38-9BFE-4006-8A4D-EA59DD9C7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1F4FD26-18B0-4CFA-85A7-8B15BEAF5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C484F-DAF9-4E33-ACE1-7EB66E538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68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75CB763-9938-4F7B-BC81-74052A343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F13-06E5-4140-9A95-D1F4A348F1D8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CB7A63A-95E0-4E7B-B906-0D7AE7830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D2F0806-7C2B-48FF-BFA5-BE047CDDE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C484F-DAF9-4E33-ACE1-7EB66E538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616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7536D9-96F3-4250-AB68-009CA9C43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EF7B15-1576-4E9B-8887-3CB24167F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A6E2152-FF39-4257-8834-DF108FEF0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89BF358-C189-45E3-A42B-30F772E8F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F13-06E5-4140-9A95-D1F4A348F1D8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0E247C6-C5AB-4807-B668-4E77A86B4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961FBA-34EC-4F3F-8CD3-D08DB0AD5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C484F-DAF9-4E33-ACE1-7EB66E538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29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BF5198-F9BC-41BC-AD64-B99998AAE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3E5F78C-CD7D-41F7-8026-A144715B25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C3D92D-CC55-4385-8A80-C0E5E377E6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F2F09C1-8FBF-483F-A8B4-ED745D00E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8F13-06E5-4140-9A95-D1F4A348F1D8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1F2B51E-A238-409C-8B8E-88FB9F0CC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3B850A-DB10-48ED-B7ED-5BD2AC1E5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C484F-DAF9-4E33-ACE1-7EB66E538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820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6B81184-0B5F-4FD6-A213-1E736DA32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94FA81-E651-4158-BD6F-CAF8DC9053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6C340A-BB7D-443C-BC95-880117B584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48F13-06E5-4140-9A95-D1F4A348F1D8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762671-D282-4E4E-BC0C-6F48BE285F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ABF9E0-E21D-43F8-99AB-82E7F74B7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C484F-DAF9-4E33-ACE1-7EB66E538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856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DF6621-18B8-4334-9780-2C41D87C2E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武汉纺织大学</a:t>
            </a:r>
            <a:br>
              <a:rPr lang="en-US" altLang="zh-CN" dirty="0"/>
            </a:br>
            <a:r>
              <a:rPr lang="en-US" altLang="zh-CN" dirty="0"/>
              <a:t>2021</a:t>
            </a:r>
            <a:r>
              <a:rPr lang="zh-CN" altLang="en-US" dirty="0"/>
              <a:t>届毕业生答辩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E172920-A647-4624-98BD-EEC638D44D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基于</a:t>
            </a:r>
            <a:r>
              <a:rPr lang="en-US" altLang="zh-CN" dirty="0"/>
              <a:t>python</a:t>
            </a:r>
            <a:r>
              <a:rPr lang="zh-CN" altLang="en-US" dirty="0"/>
              <a:t>的数据挖掘代码生成器 </a:t>
            </a:r>
            <a:endParaRPr lang="en-US" altLang="zh-CN" dirty="0"/>
          </a:p>
          <a:p>
            <a:r>
              <a:rPr lang="zh-CN" altLang="en-US" dirty="0"/>
              <a:t>指导老师 胡兵</a:t>
            </a:r>
            <a:endParaRPr lang="en-US" altLang="zh-CN" dirty="0"/>
          </a:p>
          <a:p>
            <a:r>
              <a:rPr lang="zh-CN" altLang="en-US" dirty="0"/>
              <a:t>软件</a:t>
            </a:r>
            <a:r>
              <a:rPr lang="en-US" altLang="zh-CN" dirty="0"/>
              <a:t>11705</a:t>
            </a:r>
            <a:r>
              <a:rPr lang="zh-CN" altLang="en-US" dirty="0"/>
              <a:t>班 李政辉</a:t>
            </a:r>
          </a:p>
        </p:txBody>
      </p:sp>
    </p:spTree>
    <p:extLst>
      <p:ext uri="{BB962C8B-B14F-4D97-AF65-F5344CB8AC3E}">
        <p14:creationId xmlns:p14="http://schemas.microsoft.com/office/powerpoint/2010/main" val="4092716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A68DA3-6E25-413B-A842-E244BF8FC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1DF9F9-8AA5-47B9-8DFB-2C35A08D62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研究背景和意义</a:t>
            </a:r>
            <a:endParaRPr lang="en-US" altLang="zh-CN" dirty="0"/>
          </a:p>
          <a:p>
            <a:r>
              <a:rPr lang="zh-CN" altLang="en-US" dirty="0"/>
              <a:t>代码生成器系统架构</a:t>
            </a:r>
            <a:endParaRPr lang="en-US" altLang="zh-CN" dirty="0"/>
          </a:p>
          <a:p>
            <a:r>
              <a:rPr lang="zh-CN" altLang="en-US" dirty="0"/>
              <a:t>代码生成模板构建</a:t>
            </a:r>
            <a:endParaRPr lang="en-US" altLang="zh-CN" dirty="0"/>
          </a:p>
          <a:p>
            <a:r>
              <a:rPr lang="zh-CN" altLang="en-US" dirty="0"/>
              <a:t>代码生成执行引擎</a:t>
            </a:r>
            <a:endParaRPr lang="en-US" altLang="zh-CN" dirty="0"/>
          </a:p>
          <a:p>
            <a:r>
              <a:rPr lang="zh-CN" altLang="en-US" dirty="0"/>
              <a:t>可闭环的数据分析系统</a:t>
            </a:r>
            <a:endParaRPr lang="en-US" altLang="zh-CN" dirty="0"/>
          </a:p>
          <a:p>
            <a:r>
              <a:rPr lang="zh-CN" altLang="en-US" dirty="0"/>
              <a:t>致谢</a:t>
            </a:r>
          </a:p>
        </p:txBody>
      </p:sp>
    </p:spTree>
    <p:extLst>
      <p:ext uri="{BB962C8B-B14F-4D97-AF65-F5344CB8AC3E}">
        <p14:creationId xmlns:p14="http://schemas.microsoft.com/office/powerpoint/2010/main" val="1088288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E18493-BDEA-4E72-843A-B1897DE88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研究背景和意义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4C5A43C-7404-4760-AEDB-70780B667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1815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1A7362-26C0-4BE1-A804-ECF1BA249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系统架构图</a:t>
            </a:r>
          </a:p>
        </p:txBody>
      </p:sp>
      <p:pic>
        <p:nvPicPr>
          <p:cNvPr id="4" name="内容占位符 3" descr="图形用户界面&#10;&#10;描述已自动生成">
            <a:extLst>
              <a:ext uri="{FF2B5EF4-FFF2-40B4-BE49-F238E27FC236}">
                <a16:creationId xmlns:a16="http://schemas.microsoft.com/office/drawing/2014/main" id="{0AB86A32-1246-4A85-AB07-574CCFEF594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443" y="1825625"/>
            <a:ext cx="673511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740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3B1AAA-0E14-4DEE-86EF-FA7DBA4FA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模板构建流程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632B8928-F9BF-489A-98F3-80C5DE7FD4E3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1657" y="1815560"/>
            <a:ext cx="3714286" cy="4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48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56</Words>
  <Application>Microsoft Office PowerPoint</Application>
  <PresentationFormat>宽屏</PresentationFormat>
  <Paragraphs>14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等线 Light</vt:lpstr>
      <vt:lpstr>Arial</vt:lpstr>
      <vt:lpstr>Office 主题​​</vt:lpstr>
      <vt:lpstr>武汉纺织大学 2021届毕业生答辩 </vt:lpstr>
      <vt:lpstr>目录</vt:lpstr>
      <vt:lpstr>研究背景和意义</vt:lpstr>
      <vt:lpstr>系统架构图</vt:lpstr>
      <vt:lpstr>模板构建流程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武汉纺织大学 2021届毕业生答辩 </dc:title>
  <dc:creator>李 政辉</dc:creator>
  <cp:lastModifiedBy>李 政辉</cp:lastModifiedBy>
  <cp:revision>5</cp:revision>
  <dcterms:created xsi:type="dcterms:W3CDTF">2021-05-23T09:06:28Z</dcterms:created>
  <dcterms:modified xsi:type="dcterms:W3CDTF">2021-05-23T16:23:14Z</dcterms:modified>
</cp:coreProperties>
</file>